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349" r:id="rId63"/>
    <p:sldId id="350" r:id="rId64"/>
    <p:sldId id="351" r:id="rId65"/>
    <p:sldId id="355" r:id="rId66"/>
    <p:sldId id="352" r:id="rId67"/>
    <p:sldId id="353" r:id="rId68"/>
    <p:sldId id="354" r:id="rId69"/>
    <p:sldId id="356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29" r:id="rId100"/>
    <p:sldId id="330" r:id="rId101"/>
    <p:sldId id="331" r:id="rId102"/>
    <p:sldId id="332" r:id="rId103"/>
    <p:sldId id="333" r:id="rId104"/>
    <p:sldId id="334" r:id="rId105"/>
    <p:sldId id="335" r:id="rId106"/>
    <p:sldId id="336" r:id="rId107"/>
    <p:sldId id="337" r:id="rId108"/>
    <p:sldId id="338" r:id="rId109"/>
    <p:sldId id="339" r:id="rId110"/>
    <p:sldId id="340" r:id="rId111"/>
    <p:sldId id="341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940" autoAdjust="0"/>
  </p:normalViewPr>
  <p:slideViewPr>
    <p:cSldViewPr snapToGrid="0">
      <p:cViewPr>
        <p:scale>
          <a:sx n="70" d="100"/>
          <a:sy n="70" d="100"/>
        </p:scale>
        <p:origin x="1094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D6867-0C32-4131-92C5-81709B22B86A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0DEE3-E3D9-4FE9-B61F-119D3D684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49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872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PHI – personal health information</a:t>
            </a:r>
          </a:p>
          <a:p>
            <a:r>
              <a:rPr lang="en-IN" dirty="0"/>
              <a:t>non-phi – </a:t>
            </a:r>
            <a:r>
              <a:rPr lang="en-IN" dirty="0" err="1"/>
              <a:t>Anonamyzed</a:t>
            </a:r>
            <a:r>
              <a:rPr lang="en-IN" dirty="0"/>
              <a:t> phi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856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592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cost effective –</a:t>
            </a:r>
            <a:r>
              <a:rPr lang="en-IN" dirty="0" err="1"/>
              <a:t>efs</a:t>
            </a:r>
            <a:r>
              <a:rPr lang="en-IN" dirty="0"/>
              <a:t> is more expensive, s3 for all is also not cost effective</a:t>
            </a:r>
          </a:p>
          <a:p>
            <a:r>
              <a:rPr lang="en-IN" dirty="0"/>
              <a:t>unstructured – </a:t>
            </a:r>
            <a:r>
              <a:rPr lang="en-IN" dirty="0" err="1"/>
              <a:t>rds</a:t>
            </a:r>
            <a:r>
              <a:rPr lang="en-IN" dirty="0"/>
              <a:t> database/</a:t>
            </a:r>
            <a:r>
              <a:rPr lang="en-IN" dirty="0" err="1"/>
              <a:t>datawarehouse</a:t>
            </a:r>
            <a:r>
              <a:rPr lang="en-IN" dirty="0"/>
              <a:t> are not suitable</a:t>
            </a:r>
          </a:p>
          <a:p>
            <a:r>
              <a:rPr lang="en-IN" dirty="0"/>
              <a:t>highly available -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274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Kineses</a:t>
            </a:r>
            <a:r>
              <a:rPr lang="en-IN" dirty="0"/>
              <a:t> data firehose - No need to store data in s3 </a:t>
            </a:r>
          </a:p>
          <a:p>
            <a:r>
              <a:rPr lang="en-IN" dirty="0"/>
              <a:t>Dynamo DB is also not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625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413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2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API Gateway to </a:t>
            </a:r>
            <a:r>
              <a:rPr lang="en-IN" dirty="0" err="1"/>
              <a:t>sagemaker</a:t>
            </a:r>
            <a:r>
              <a:rPr lang="en-IN" dirty="0"/>
              <a:t> direct connection not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701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VPC Endpoint allows you to use only other AWS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643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KMS – key management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28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C- Means you manage</a:t>
            </a:r>
          </a:p>
          <a:p>
            <a:r>
              <a:rPr lang="en-IN" dirty="0"/>
              <a:t>KMS – AWS Manages the </a:t>
            </a:r>
            <a:r>
              <a:rPr lang="en-IN" dirty="0" err="1"/>
              <a:t>KEy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74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WORM – write once read many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19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High Throughput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365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EFS – Elastic File System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57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Fsx</a:t>
            </a:r>
            <a:r>
              <a:rPr lang="en-IN" dirty="0"/>
              <a:t> is the fastest</a:t>
            </a:r>
          </a:p>
          <a:p>
            <a:endParaRPr lang="en-IN" dirty="0"/>
          </a:p>
          <a:p>
            <a:r>
              <a:rPr lang="en-IN" dirty="0"/>
              <a:t>99% time S3 is used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784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AWS Glue is used for 99% transformation pipelines</a:t>
            </a:r>
          </a:p>
          <a:p>
            <a:endParaRPr lang="en-IN" dirty="0"/>
          </a:p>
          <a:p>
            <a:r>
              <a:rPr lang="en-IN" dirty="0"/>
              <a:t>Use FAQ’s for these services in the documentation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591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18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EMR is kind of outdated. mostly used for apache 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264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Substitute glue for </a:t>
            </a:r>
            <a:r>
              <a:rPr lang="en-IN" dirty="0" err="1"/>
              <a:t>emr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0DEE3-E3D9-4FE9-B61F-119D3D6845A2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31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740-1597-44C2-AF29-DA2BE0887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A5E27-C1B4-44BC-BD10-9171597BC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759CD-5883-4458-8DB8-4FDEDED6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89498-059C-4892-A877-AE8FD98F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CFE1A-037E-4C4C-B454-250F19AE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83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66863-9971-4B74-A6FA-0B366733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956022-ACF5-48EE-9FDA-C5A7DED42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BEA1F-27C4-4426-B058-72BD5FEB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431CD-877B-4C65-8E57-9ED6D319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93EA0-1DDA-4C87-85F3-2A64F705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035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BA696D-684A-420B-9BEC-04765550C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EDEEA-7BF4-4D7B-94AC-473456FF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C2AD4-DDC4-4455-A787-907545593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38E9-784F-4A66-B2CD-FBB7790D9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802CF-74AF-40EE-8581-0F36D0D9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98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578C-5D48-4512-A035-9E86BCB4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5A135-F4DF-4BEB-BA0F-E1B489B76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5DBB5-FEB0-4EC7-BFBF-744EC1CA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92C7D-4725-486C-995E-310FC678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3B41A-27AB-4C22-903C-9FA9A30D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201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DC25-B6AA-4692-BEFB-FC2F73F20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23264-2938-40E9-9FB3-DEB1D251C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2B1C7-C81C-4C33-8142-905F3180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1D06-1EAD-4762-A2FB-0D31C8C4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8E3F-BDAF-459D-A110-509A41EB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35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3AE7-ACED-4959-9324-6625A273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6DD6F-E424-4790-9C93-516B48AE8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47404-209C-4803-9BCB-DA46D4287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32DEE-C97F-4616-8B1D-8FAE5413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37804-C9F8-4B68-9567-332D5D34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05AD3-199F-4016-966F-C650186C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443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04D5-6235-45D5-8251-41A05469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6739B-21DF-4CED-8FA6-00CB36592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96668-764C-410F-B375-B420BEE0E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DB727-FE54-426E-A80A-9FEE4E772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23CAF-D657-4D1D-9ABB-C46B071AD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D0231-7C37-4770-BCFA-58612BBB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1D138B-D679-4B53-B9CA-EE17EF4E9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65844-5C16-4683-8219-B435235C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92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2547-805D-4402-8E4C-ABC11F2B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CD902-7166-4FD0-83EB-55014F2B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DB1DF-7A83-4E8D-B6D3-533D64FD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A6DF0-33F3-4C98-AB04-FE10DEF6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04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1D18B-9A0D-4A3C-AB62-3F1C996C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05DFB-12CD-4960-99DA-8F72F3B4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1F215-093E-4FCB-8BAB-2A64BFDF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3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C38F-CA12-477F-8E29-AF4F621BA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2E84-526A-4A25-B3F8-D48945F35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0D985-0A47-47FD-9DE8-D51DE9AED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341C0-6B34-4957-BCF3-85371AFEA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687C0-A48E-49F5-99C0-0A654A8F1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05132-6F64-451D-B0C3-143CF61E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54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4BEA-CB23-4156-AE48-48DD0ED6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A2896-FF25-444F-B852-2491AC340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C8E1B-C3F7-41B3-8ED1-D72BCF86E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9FF65-1F47-42B7-B2BB-69AF4C16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7BF27-96F4-4132-8208-376041F93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34B45-EAAE-44C7-A46C-3D96896E6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28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EA07B-3615-415C-A7DC-3B32ED04C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C4B11-2FA9-43F9-B663-CA8F6781D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56AEC-B903-49F5-93D6-488C5DE4B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E88E5-8916-40BF-8D2F-B86F428DDD39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E5B2-AF6F-4C72-9724-8FCB9769E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A83EF-158C-4170-AF25-7FBD1E7D7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937AA-B73F-4A2A-8523-9E8EE2133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86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436E-40D9-4B24-81A6-19C77EE15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CFC26-6987-46DC-8D9B-460EF66EBF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91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C1B68F-4A3C-470E-BE37-F29342D0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4" y="0"/>
            <a:ext cx="1212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755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A1D2A-4D19-47C0-9641-F445E1DF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874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ABC80-E49E-430E-BC85-1F42E5BF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72"/>
            <a:ext cx="12192000" cy="68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675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30341-6C44-416E-8E39-818E84323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32"/>
            <a:ext cx="12192000" cy="68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782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AB240-244A-42FE-9B1B-CB7624493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4"/>
            <a:ext cx="12192000" cy="68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991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641DE2-052E-458C-B605-6936FF0A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16"/>
            <a:ext cx="12192000" cy="680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530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AB17C-1274-4391-8AFF-D8F55FB9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2"/>
            <a:ext cx="12192000" cy="68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7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C3E54-9220-43F3-B7AE-14641B9B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5"/>
            <a:ext cx="12192000" cy="67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708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1EAAA-F263-4E6C-9377-7E0CD9F75D8A}"/>
              </a:ext>
            </a:extLst>
          </p:cNvPr>
          <p:cNvSpPr txBox="1"/>
          <p:nvPr/>
        </p:nvSpPr>
        <p:spPr>
          <a:xfrm>
            <a:off x="5072743" y="2623457"/>
            <a:ext cx="147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7489391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51A122-971A-498F-8E6F-AB65CA67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1"/>
            <a:ext cx="12192000" cy="682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66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AEFFC-52B3-40BE-9C52-6E784741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2"/>
            <a:ext cx="12192000" cy="68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4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1DF62-677F-4787-850E-B2073AFD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0"/>
            <a:ext cx="12192000" cy="68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235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34D92-1A76-41ED-9A3D-C883AA25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8"/>
            <a:ext cx="12192000" cy="68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046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26093-1839-48F1-9A42-08F40495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2"/>
            <a:ext cx="12192000" cy="68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433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CD002-EC19-4B2D-A8B9-BF98A4F9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70"/>
            <a:ext cx="12192000" cy="68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734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4AC674-EE60-4908-8B20-E889F4B8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235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529550-7758-4796-B021-2C6AFDCF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1"/>
            <a:ext cx="12192000" cy="68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117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C46677-A770-4BBE-BFDD-8E575B75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7"/>
            <a:ext cx="12192000" cy="68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636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93389-16B0-42DF-BB34-09AD07721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97"/>
            <a:ext cx="12192000" cy="67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5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A39C6D-9FB6-4B0F-92E8-76645427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" y="0"/>
            <a:ext cx="12136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345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9EDF2-1957-4FBF-BC85-00225668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"/>
            <a:ext cx="12192000" cy="68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03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284644-6636-41B8-85CA-16D19435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0"/>
            <a:ext cx="12192000" cy="67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1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8612E-A3C0-499F-AA41-4135ECD5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01"/>
            <a:ext cx="12192000" cy="67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015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5BD96-53AE-44CB-928B-CFDFA139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34"/>
            <a:ext cx="12192000" cy="67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822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8467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8067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7240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3159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2682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9774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9980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1126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3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38904-3CA8-4217-A710-A37AA374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518"/>
            <a:ext cx="12192000" cy="62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5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674F04-3182-4811-9DEE-97636F83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4"/>
            <a:ext cx="12192000" cy="68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37BBF1-0323-4AA3-A01B-8DA0991C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" y="0"/>
            <a:ext cx="12141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0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C70C7-A610-4B1D-9063-0A41EEB6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11"/>
            <a:ext cx="12192000" cy="682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9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8B1508-AD4E-4368-823F-CE69DA5E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" y="0"/>
            <a:ext cx="12147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20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6C3CE-554D-471A-8081-9CB95FD6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" y="0"/>
            <a:ext cx="12160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31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0D5A9-E630-41F1-815D-8063C918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6"/>
            <a:ext cx="12192000" cy="68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A9C7-4DDD-4956-81D1-C22EF039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1C2D9-FC8A-40C6-BFD5-756C2D5C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FF13B-09AF-48FA-ABDF-25DDCF03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083"/>
            <a:ext cx="12192000" cy="520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0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7B819-764A-41B6-955F-5B8F9792B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94"/>
            <a:ext cx="12192000" cy="67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13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1AE45-CB16-4364-927C-265C948E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" y="0"/>
            <a:ext cx="1216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63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60FFF6-510F-4C92-8DAD-BE14CE92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1"/>
            <a:ext cx="12192000" cy="68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4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AF61D-01BF-48DC-8B26-3365A1CA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06"/>
            <a:ext cx="12192000" cy="65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12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06390-2B17-44BC-8A85-C46D23411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1"/>
            <a:ext cx="12192000" cy="68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44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3ED90-BC75-4ED5-B999-74D5236E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4"/>
            <a:ext cx="12192000" cy="68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81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C8F7C-5270-4824-8C30-8AB2CB925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94"/>
            <a:ext cx="12192000" cy="67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36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23596-AFF5-4D0D-A96F-739A0E83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6"/>
            <a:ext cx="12192000" cy="68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58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2E2A4-8949-44D6-ABAA-D98D68AB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" y="0"/>
            <a:ext cx="12162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38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57D13-0090-42EF-9247-903474E7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" y="0"/>
            <a:ext cx="12160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6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B0A63-2341-4416-9FAF-6E441A3D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70"/>
            <a:ext cx="12192000" cy="68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5F1BCF-A92E-4177-A345-65086025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" y="0"/>
            <a:ext cx="12159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18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70D8C-8200-4B24-BA9B-13AE45CF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5" y="0"/>
            <a:ext cx="12094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31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032E1-3AB5-43BB-9D3D-897B15AC5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95"/>
            <a:ext cx="12192000" cy="67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4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59080-0832-4E66-83BF-D88126B51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13"/>
            <a:ext cx="12192000" cy="68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98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6CAB2-18DC-496B-8F8E-BC59BE1E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3"/>
            <a:ext cx="12192000" cy="68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23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FE569-B1EA-46D1-B574-429598EC5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"/>
            <a:ext cx="12192000" cy="68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94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910C7-8B97-4288-9C66-70028417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6"/>
            <a:ext cx="12192000" cy="6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06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B28DF-BB3A-45C8-9E7B-23E5FF7A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1"/>
            <a:ext cx="12192000" cy="68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67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5ADB-40D4-4072-A6E4-244D0657C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43"/>
            <a:ext cx="12192000" cy="67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35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4AF23-589B-44C1-AE79-F932A448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55"/>
            <a:ext cx="12192000" cy="67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0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B9D575-57D5-4C39-A148-54AB52FC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44"/>
            <a:ext cx="12192000" cy="67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81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29E669-E8D1-41EA-BBCE-F43C239F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" y="0"/>
            <a:ext cx="12159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3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874EC1-D0F3-46D1-AA4E-7EFAE3AC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5"/>
            <a:ext cx="12192000" cy="68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92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C1C9D-9CEB-4331-883C-BD1F403DE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01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B5560-6225-4934-8623-C03FCE88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04"/>
            <a:ext cx="12192000" cy="60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34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1335F6-8310-4A62-86E9-9D365AA5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9"/>
            <a:ext cx="12192000" cy="68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2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8C1CD-A3E1-4AA4-B24D-BEFF50FC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1"/>
            <a:ext cx="12192000" cy="68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61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C6BCEB-AFE0-410D-BDD1-A1C2DDF0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52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4ED180-E71A-4ECD-B449-17167A36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1"/>
            <a:ext cx="12192000" cy="68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45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F490C-9606-4601-9E6B-6DEC255F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7"/>
            <a:ext cx="12192000" cy="68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45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4C982F-106A-4EB0-B5CC-BAF6E975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3"/>
            <a:ext cx="12192000" cy="68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2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35D344-4D92-4480-BD7A-6D1B010F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1"/>
            <a:ext cx="12192000" cy="681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36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A985C8-305E-466C-A2D4-CEC054EB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" y="0"/>
            <a:ext cx="12175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14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00B7D0-5AA7-48C4-8C2F-9610133C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78"/>
            <a:ext cx="12192000" cy="68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93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93C7A6-56F0-4453-80BC-FFC7C272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6"/>
            <a:ext cx="12192000" cy="68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1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9C2CC6-BB93-4E0E-8C27-8925BB80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"/>
            <a:ext cx="12192000" cy="68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56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01CFAB-A2CC-4B58-B0E3-0A4FD6D6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0"/>
            <a:ext cx="12192000" cy="68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67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83F9C-165A-43BE-A636-9F567279C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2"/>
            <a:ext cx="12192000" cy="68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91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D4535-F840-4227-8B50-60DBD1D4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1"/>
            <a:ext cx="12192000" cy="68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67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0DC99-FC99-4708-8C7D-03433C99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02"/>
            <a:ext cx="12192000" cy="67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86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260FB-30E6-4386-8B17-0D7FF955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3"/>
            <a:ext cx="12192000" cy="663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64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30974-1455-44C2-AC0F-C17E0B46A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6" y="0"/>
            <a:ext cx="12099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56D4F-1065-4F54-BF7F-B8B8662F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0"/>
            <a:ext cx="12192000" cy="68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66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75B732-722A-481F-B4FB-9ED49E872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0"/>
            <a:ext cx="12192000" cy="68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91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486D14-AFC4-4A3D-8BE0-4F7D19BA0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4" y="0"/>
            <a:ext cx="12128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3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F610DF-F6CF-421E-8EF6-2844D7605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12"/>
            <a:ext cx="12192000" cy="679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981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D9D52-44EB-4927-9E84-602CA59DB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8" y="0"/>
            <a:ext cx="11930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7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679C6-9411-4B05-8AA3-4DC4F4EE7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80"/>
            <a:ext cx="12192000" cy="68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64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0664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C9D00B-479B-46AA-AA38-69DCE2B69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" y="0"/>
            <a:ext cx="12177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68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5C8A5F-3566-4456-8C22-6C49F135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" y="0"/>
            <a:ext cx="12159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42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022B5-A8BC-4C1A-9347-C72EA0DC5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" y="0"/>
            <a:ext cx="12153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08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AFFFC4-FEF6-4044-836E-4FC9F077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2"/>
            <a:ext cx="12192000" cy="68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48B938-18F2-412A-BE56-D9BA72FF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32"/>
            <a:ext cx="12192000" cy="68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1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6F3FCE-378D-4C50-9656-FB32AEC6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0"/>
            <a:ext cx="12192000" cy="684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42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37B6D-4E0A-49AC-98D3-DEB4B3B3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32"/>
            <a:ext cx="12192000" cy="68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6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12004B-7087-48AB-AC68-31CB2BCC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" y="0"/>
            <a:ext cx="12173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46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18F5F-D0B4-45E5-A6FD-AC9D3AC0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1219200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55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52A6A2-365A-47E6-9607-0CF2ACFB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1"/>
            <a:ext cx="12192000" cy="68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2C4A2A-BD08-4BDE-80E1-C4724172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1219200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77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6404FD-151A-4454-99AD-14E1A740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"/>
            <a:ext cx="12192000" cy="677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05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CCF9B-B840-4F93-B2CC-D4D4828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2"/>
            <a:ext cx="12192000" cy="68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856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8ADF1-3BAF-4D53-B1AF-5EAC2DD7F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1"/>
            <a:ext cx="12192000" cy="68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4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B48C5-2275-4295-B9DC-613610E0B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2"/>
            <a:ext cx="12192000" cy="68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1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98CA2-FEDE-4ABD-AE3D-00955CAE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9" y="0"/>
            <a:ext cx="12027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035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B37FA-B882-4D40-B03A-355C2F58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63"/>
            <a:ext cx="12192000" cy="67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753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A9DB81-11C9-4872-855D-D8626C3B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" y="0"/>
            <a:ext cx="12187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93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D3664D-E9B0-4EF2-88E1-E2E212F5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9"/>
            <a:ext cx="12192000" cy="68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202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916FC0-CD24-4035-924B-32FA04ED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4"/>
            <a:ext cx="12192000" cy="68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00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37E9B-573F-4482-89BF-716F92C0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7"/>
            <a:ext cx="12192000" cy="68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576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254C1-9B8D-4FF3-9A61-823F3B40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28"/>
            <a:ext cx="12192000" cy="67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60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779831-72EC-42B2-9BD0-F4BA6D06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8"/>
            <a:ext cx="12192000" cy="68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625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71CB83-AE42-474E-9EE9-12E0328F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2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5381A-5D20-4988-8FEF-BC2CFF02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05"/>
            <a:ext cx="12192000" cy="66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610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12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D3031E-F9C6-4937-B83A-5F0F614F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7"/>
            <a:ext cx="12192000" cy="68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8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4A34E0-442F-4D58-947A-A0878416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389"/>
            <a:ext cx="12192000" cy="62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FA024-A342-4E28-B1EE-715493167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45"/>
            <a:ext cx="12192000" cy="67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61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ED54DD-274A-4651-9405-0F474973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5"/>
            <a:ext cx="12192000" cy="68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40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A64F6E-83B4-42F2-8F01-69A8AAFC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" y="0"/>
            <a:ext cx="12187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413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E4C170-8301-4625-A3D8-021B296D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51"/>
            <a:ext cx="12192000" cy="67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3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CAEDC6-4759-404C-8C39-4DC39D8C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23"/>
            <a:ext cx="12192000" cy="678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274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E6B04-CD08-4163-8A79-77E54D2E0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27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4BAF3-E412-4688-91FB-678189481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5"/>
            <a:ext cx="12192000" cy="68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99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54189-27D3-401B-A69D-39CEF94A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"/>
            <a:ext cx="12192000" cy="68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55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32F4A6-41CA-4861-9965-BDFCB497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" y="0"/>
            <a:ext cx="12178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3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165</Words>
  <Application>Microsoft Office PowerPoint</Application>
  <PresentationFormat>Widescreen</PresentationFormat>
  <Paragraphs>43</Paragraphs>
  <Slides>129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S Satav</dc:creator>
  <cp:lastModifiedBy>Gaurav S Satav</cp:lastModifiedBy>
  <cp:revision>44</cp:revision>
  <dcterms:created xsi:type="dcterms:W3CDTF">2021-06-21T08:21:07Z</dcterms:created>
  <dcterms:modified xsi:type="dcterms:W3CDTF">2021-06-21T12:36:02Z</dcterms:modified>
</cp:coreProperties>
</file>